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04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70" r:id="rId13"/>
    <p:sldId id="290" r:id="rId14"/>
    <p:sldId id="268" r:id="rId15"/>
    <p:sldId id="291" r:id="rId16"/>
    <p:sldId id="269" r:id="rId17"/>
    <p:sldId id="292" r:id="rId18"/>
    <p:sldId id="271" r:id="rId19"/>
    <p:sldId id="293" r:id="rId20"/>
    <p:sldId id="272" r:id="rId21"/>
    <p:sldId id="294" r:id="rId22"/>
    <p:sldId id="273" r:id="rId23"/>
    <p:sldId id="295" r:id="rId24"/>
    <p:sldId id="274" r:id="rId25"/>
    <p:sldId id="296" r:id="rId26"/>
    <p:sldId id="275" r:id="rId27"/>
    <p:sldId id="297" r:id="rId28"/>
    <p:sldId id="279" r:id="rId29"/>
    <p:sldId id="298" r:id="rId30"/>
    <p:sldId id="280" r:id="rId31"/>
    <p:sldId id="299" r:id="rId32"/>
    <p:sldId id="281" r:id="rId33"/>
    <p:sldId id="300" r:id="rId34"/>
    <p:sldId id="282" r:id="rId35"/>
    <p:sldId id="286" r:id="rId36"/>
    <p:sldId id="258" r:id="rId37"/>
    <p:sldId id="277" r:id="rId38"/>
    <p:sldId id="278" r:id="rId39"/>
    <p:sldId id="283" r:id="rId40"/>
    <p:sldId id="301" r:id="rId41"/>
    <p:sldId id="284" r:id="rId42"/>
    <p:sldId id="302" r:id="rId43"/>
    <p:sldId id="285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3" autoAdjust="0"/>
    <p:restoredTop sz="94215" autoAdjust="0"/>
  </p:normalViewPr>
  <p:slideViewPr>
    <p:cSldViewPr snapToGrid="0">
      <p:cViewPr varScale="1">
        <p:scale>
          <a:sx n="107" d="100"/>
          <a:sy n="107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F4BF-5A68-4C03-946D-B13C0A4BAF68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983-AC15-4E71-AFAD-882C565C9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6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20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3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97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6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4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7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0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1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9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70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8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1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25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47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7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Fig.2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Supp. Fig. 2 flat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0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5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1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8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 flat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1B26-3198-0036-97EE-86F00F24A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B1B66-5B18-89BC-BB65-308E9937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9969-8B75-2FFC-2489-D14A6B3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664D-C3CA-DD94-F8FB-2A641C57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0F33-D738-B97B-D4DC-6973565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BE48-9982-2C4D-192C-051F2517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7CF9-E2AD-FA20-6C76-470417EDB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ABF7-4FBC-E066-B7F2-9C5DAC9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2515-D1EE-9E62-6EBD-E92A67D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5FE-F9C6-14F4-4D79-6B7935A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284C-CA44-DEFC-9F04-06924CF60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A029-7556-7B2B-D173-DE781F7F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5954-E4DF-57E2-A44B-5701BF39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F81-7CB4-AE37-8191-22446E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29D2-BC2D-6A0A-F9D4-820E5E0D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ED29-E967-AEAE-2C1E-DADDD85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7584-AB44-C453-FEA3-031267A7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7894-E43A-F6C6-50F4-A74E8B94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EB0B-5CC3-B98D-AAD2-BCFEC6F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E621-6A0B-FB9F-C66B-0D77AC08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0EDB-0B10-9BAE-15CD-4B34171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4E79-C377-657A-5351-490AD16AC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774-FB10-7C72-4F11-3E69C13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BE6B-B3D7-DE7C-E37C-0FE2A46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1E899-A039-00E0-A8E3-76C4278F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0ED-A391-CE9D-6B46-FBBBE067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345-E5EB-05DF-E5D4-302C7474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542C-2A55-A986-17EE-E2C6FD6A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ED01-E8B8-5F6B-02D4-DB19772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1395-23FD-9D8E-FEF0-8B64E9B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9A04-01E5-5E5B-5A56-CEA25695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A0E-2981-02ED-C123-A775FB85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932E-EF21-5781-93F2-B0E14377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8858A-8495-400D-BD56-826D2BFB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B77DB-7EAB-AF8F-21BD-4D91DCC07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1D221-27D1-F78C-1331-192C1C183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89B-3348-C1FE-F88F-CBECF817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D3913-7DF9-610C-C129-50734046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B22BD-5044-73EF-020E-0D66CF5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B0C-7F7A-FDC0-4C97-D9D9271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22B2A-85AB-32C3-5B21-1B139218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8348B-3B50-AD81-1202-56B5DA2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EAD0-04F9-18B4-18A4-78084DC4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C7E61-CDED-78E3-3135-416606D9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29D2-295B-4D7D-AC45-9B0A9928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1479-07FC-1D65-C2C0-7C39826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4ED8-361F-6ADC-3DA5-4B2A1B5D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EC8-4E15-3A89-4430-AC845032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1AE6-89CD-9651-7F49-F3E2ECD7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912-341F-006E-1EBE-EB8DF7CB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161-7AE6-599B-ACEC-8B94A2F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C21-716E-7F57-3F27-31EFD3E9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80A-6576-40C0-8631-4D635391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2D00-534A-6CCE-870B-8E065BA4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B490-C1C4-7229-F2F5-8D547E1A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27FB-AC05-8333-6D68-4A7B7B1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9C31C-F525-9FDA-9D16-1C08F8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80A3-C663-7CCE-7235-1090EFB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C60BB-3421-ACC1-479E-7E69AA1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B07A3-34DD-C1EE-06C6-FD3C00D6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2504-E8FA-CEE6-CD80-9B8E23B78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CFC-5946-F5C2-3B5F-4111B106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458C-518F-8A1C-ED0C-A2E9B9BC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71D16C4-A4F1-A4BE-EABF-58C0ABA00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25" y="217395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B04700-0184-B39E-AFFF-125653604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7167717" y="4320898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CFA6E8E-D687-E138-E6D8-4F566238D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0"/>
            <a:ext cx="552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9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DF337EB2-F43C-2F56-AA48-140DA2F56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/>
          <a:stretch/>
        </p:blipFill>
        <p:spPr bwMode="auto">
          <a:xfrm>
            <a:off x="6584918" y="1001024"/>
            <a:ext cx="430450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52E6E87-2C19-0ADF-E55A-7AC76650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69"/>
          <a:stretch/>
        </p:blipFill>
        <p:spPr bwMode="auto">
          <a:xfrm>
            <a:off x="1348382" y="1001024"/>
            <a:ext cx="489134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4212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4215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69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1DDBD030-D9D1-B178-E2B0-81146C00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07" y="382673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2697094D-530E-5852-2950-DC925BB94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7" y="247558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5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7FEF57-3FFE-0A69-2061-7D023187D292}"/>
              </a:ext>
            </a:extLst>
          </p:cNvPr>
          <p:cNvSpPr/>
          <p:nvPr/>
        </p:nvSpPr>
        <p:spPr>
          <a:xfrm>
            <a:off x="149937" y="41993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6DAF969-6488-45CA-7D1A-06C58B413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1" y="71848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3DE5DD9-FAB2-670D-8C4D-86A7121D6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58" b="49153"/>
          <a:stretch/>
        </p:blipFill>
        <p:spPr bwMode="auto">
          <a:xfrm>
            <a:off x="189423" y="706120"/>
            <a:ext cx="2926774" cy="18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2439B6-D96C-1EBE-D118-A321167C663F}"/>
              </a:ext>
            </a:extLst>
          </p:cNvPr>
          <p:cNvSpPr/>
          <p:nvPr/>
        </p:nvSpPr>
        <p:spPr>
          <a:xfrm>
            <a:off x="35954" y="844048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5EBF9787-FCD6-7C25-E758-A85ED19A9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39" y="431559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50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0BFB04C5-C124-78A9-DDBD-AD6AD55C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8" y="491191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0F7A0E-FF49-2450-D5D8-911774C4768A}"/>
              </a:ext>
            </a:extLst>
          </p:cNvPr>
          <p:cNvSpPr/>
          <p:nvPr/>
        </p:nvSpPr>
        <p:spPr>
          <a:xfrm>
            <a:off x="133003" y="479207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C530F2B-86D5-0775-0B08-2485B120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9" y="327211"/>
            <a:ext cx="11933460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8C208-B3EA-36D8-9C29-017376508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5" b="50355"/>
          <a:stretch/>
        </p:blipFill>
        <p:spPr bwMode="auto">
          <a:xfrm>
            <a:off x="251462" y="321988"/>
            <a:ext cx="2896896" cy="177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A1AD49-9334-3726-F597-546F845A9954}"/>
              </a:ext>
            </a:extLst>
          </p:cNvPr>
          <p:cNvSpPr/>
          <p:nvPr/>
        </p:nvSpPr>
        <p:spPr>
          <a:xfrm>
            <a:off x="88584" y="438462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80D9BF13-02B7-133F-9D72-C6A1E05C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2431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2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01194DB3-83FB-F8E5-4F92-F67B5799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465324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0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C40B23-D3E6-8A08-F09C-74D5E7A91BB6}"/>
              </a:ext>
            </a:extLst>
          </p:cNvPr>
          <p:cNvSpPr/>
          <p:nvPr/>
        </p:nvSpPr>
        <p:spPr>
          <a:xfrm>
            <a:off x="200739" y="43687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A6785EC-3090-6057-96FE-39120331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9" y="539186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29D6098-A114-2390-721E-6BC53EA0B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60" b="50000"/>
          <a:stretch/>
        </p:blipFill>
        <p:spPr bwMode="auto">
          <a:xfrm>
            <a:off x="218669" y="539185"/>
            <a:ext cx="2881443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4AEBB7-3A5E-A27C-CFEE-05512FF13C0B}"/>
              </a:ext>
            </a:extLst>
          </p:cNvPr>
          <p:cNvSpPr/>
          <p:nvPr/>
        </p:nvSpPr>
        <p:spPr>
          <a:xfrm>
            <a:off x="63044" y="689474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F8B0BE55-F74A-8FFF-DF19-AAD38EB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697" y="411836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97B49AB-1D4A-E8A3-A80F-FA813248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328239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8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563B2-ED2D-05BE-AD60-31E7BA4C65DD}"/>
              </a:ext>
            </a:extLst>
          </p:cNvPr>
          <p:cNvSpPr/>
          <p:nvPr/>
        </p:nvSpPr>
        <p:spPr>
          <a:xfrm>
            <a:off x="158404" y="50460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D43AFB0-E962-5F50-8572-DC965984B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4" y="388378"/>
            <a:ext cx="11920507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F451E0-AA12-EF68-7E3B-5C99BB4B5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9" b="49559"/>
          <a:stretch/>
        </p:blipFill>
        <p:spPr bwMode="auto">
          <a:xfrm>
            <a:off x="224785" y="372604"/>
            <a:ext cx="2885968" cy="180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5388A8-43CB-4F34-7BBB-DCBC78CCF7ED}"/>
              </a:ext>
            </a:extLst>
          </p:cNvPr>
          <p:cNvSpPr/>
          <p:nvPr/>
        </p:nvSpPr>
        <p:spPr>
          <a:xfrm>
            <a:off x="63044" y="52810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23345A2F-BF36-BF10-02A8-73268A58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990322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4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9D41243-A97A-3FE0-7CF1-FB66D50E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67" y="4175510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BCB677-5117-025E-D7DE-30551E8C2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4693152" y="4175510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9F9DDD-156A-D6E0-131D-4ACD4FCB1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420" y="118978"/>
            <a:ext cx="896302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81F4C3-BDDE-5F75-64D2-AD9DAC863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7182156" y="4175512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1C2F1F7-0791-C3FB-0BD2-77F9AE0A8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579252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81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F69A15-98D2-B1C0-C9ED-C13853D4BB8A}"/>
              </a:ext>
            </a:extLst>
          </p:cNvPr>
          <p:cNvSpPr/>
          <p:nvPr/>
        </p:nvSpPr>
        <p:spPr>
          <a:xfrm>
            <a:off x="164804" y="2760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3AB9D86-B83F-D146-869D-735772A6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4" y="413684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EFA6A9D0-8A00-FBE5-516A-0DC606968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622" y="3992859"/>
            <a:ext cx="45243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68AD7-2F59-D194-236D-CABC7CAB8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0" b="49810"/>
          <a:stretch/>
        </p:blipFill>
        <p:spPr bwMode="auto">
          <a:xfrm>
            <a:off x="204290" y="406876"/>
            <a:ext cx="2926526" cy="179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1C040D-5B4A-588E-5A6A-0954104FD61D}"/>
              </a:ext>
            </a:extLst>
          </p:cNvPr>
          <p:cNvSpPr/>
          <p:nvPr/>
        </p:nvSpPr>
        <p:spPr>
          <a:xfrm>
            <a:off x="63044" y="52810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7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9B774308-5B95-7EC4-1419-23D018025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1" y="422088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7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D3C742-2314-5D76-6322-C4E2BFA986B1}"/>
              </a:ext>
            </a:extLst>
          </p:cNvPr>
          <p:cNvSpPr/>
          <p:nvPr/>
        </p:nvSpPr>
        <p:spPr>
          <a:xfrm>
            <a:off x="141469" y="4538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2E9221E-4868-6805-DBD8-9870A192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9" y="453812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22C2B-7FC9-07AE-9D4F-E8693EA8B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9" b="49426"/>
          <a:stretch/>
        </p:blipFill>
        <p:spPr bwMode="auto">
          <a:xfrm>
            <a:off x="220442" y="460170"/>
            <a:ext cx="2877671" cy="18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D7EE06-5337-53D3-2C4A-0C5EAE708139}"/>
              </a:ext>
            </a:extLst>
          </p:cNvPr>
          <p:cNvSpPr/>
          <p:nvPr/>
        </p:nvSpPr>
        <p:spPr>
          <a:xfrm>
            <a:off x="63044" y="58189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B3176297-8D89-E335-1250-D7AD6AEF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3298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471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CA892-5EC6-4FC5-F54D-AB2DE08F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80440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AC3463-038B-7CEE-C58F-6DB6FF49741F}"/>
              </a:ext>
            </a:extLst>
          </p:cNvPr>
          <p:cNvSpPr/>
          <p:nvPr/>
        </p:nvSpPr>
        <p:spPr>
          <a:xfrm>
            <a:off x="141465" y="4538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D78BD122-B2A4-66ED-1BA0-955D7A31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5" y="286591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DCBCE1-CC65-A648-3EA5-F82CC3DA3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1" b="49765"/>
          <a:stretch/>
        </p:blipFill>
        <p:spPr bwMode="auto">
          <a:xfrm>
            <a:off x="211473" y="278195"/>
            <a:ext cx="2906535" cy="17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42ACFB-999A-80EE-80BE-CC3B9704E863}"/>
              </a:ext>
            </a:extLst>
          </p:cNvPr>
          <p:cNvSpPr/>
          <p:nvPr/>
        </p:nvSpPr>
        <p:spPr>
          <a:xfrm>
            <a:off x="63044" y="42949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3540FC0C-6970-13CA-60A1-55B70BC0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46" y="3865766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1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2166111D-DBDD-BCBD-3B05-29BE3ADA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" y="296582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5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F225A5-79A4-C461-DE78-C2702147C798}"/>
              </a:ext>
            </a:extLst>
          </p:cNvPr>
          <p:cNvSpPr/>
          <p:nvPr/>
        </p:nvSpPr>
        <p:spPr>
          <a:xfrm>
            <a:off x="133000" y="36914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39BC672-B464-E8FB-01DD-D58F5BD9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265487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F1F2D-FC87-D5C0-42F2-AFCDA9931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1" b="49340"/>
          <a:stretch/>
        </p:blipFill>
        <p:spPr bwMode="auto">
          <a:xfrm>
            <a:off x="220938" y="265487"/>
            <a:ext cx="2880851" cy="181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7902D7-E18A-3D71-3F75-4A186EDEBC5A}"/>
              </a:ext>
            </a:extLst>
          </p:cNvPr>
          <p:cNvSpPr/>
          <p:nvPr/>
        </p:nvSpPr>
        <p:spPr>
          <a:xfrm>
            <a:off x="63044" y="429499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96ABDCB2-EE19-ECE0-242D-6907E4644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5362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6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9CCD01E3-284D-90F1-696E-DBBD11FA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340379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316C90-B365-B85D-CA18-A52958A72191}"/>
              </a:ext>
            </a:extLst>
          </p:cNvPr>
          <p:cNvSpPr/>
          <p:nvPr/>
        </p:nvSpPr>
        <p:spPr>
          <a:xfrm>
            <a:off x="116068" y="284477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1D0B9502-7EC4-8147-36D5-27102BAF1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6" y="293442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1255EA7D-A853-3205-2D6B-7F6A6201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900" y="388158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9325B-9421-4460-E20B-CC4E15030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66" b="49898"/>
          <a:stretch/>
        </p:blipFill>
        <p:spPr bwMode="auto">
          <a:xfrm>
            <a:off x="274014" y="275512"/>
            <a:ext cx="2908457" cy="179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68514D-0639-6825-4E1C-6895CD297637}"/>
              </a:ext>
            </a:extLst>
          </p:cNvPr>
          <p:cNvSpPr/>
          <p:nvPr/>
        </p:nvSpPr>
        <p:spPr>
          <a:xfrm>
            <a:off x="121952" y="432532"/>
            <a:ext cx="167809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1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9FBB85-ADE2-AB28-B340-27EB94EA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4" y="947790"/>
            <a:ext cx="4400000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C681A42-4474-3C49-7C44-37822B434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4606791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1B21C0A-05F4-3227-9B3D-8FC6B658A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8645327" y="947790"/>
            <a:ext cx="3963155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3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B3FC116-802F-15F7-A250-4E5E4609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471675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52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778620-A66A-8AAF-63E9-8811314AAB46}"/>
              </a:ext>
            </a:extLst>
          </p:cNvPr>
          <p:cNvSpPr/>
          <p:nvPr/>
        </p:nvSpPr>
        <p:spPr>
          <a:xfrm>
            <a:off x="175337" y="50461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2D505532-FEBC-A48F-E181-4AA6CD0A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324038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125AABFC-7D9A-140B-ED30-A8CE24BED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12178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ACF919-2DDC-2264-57F1-55572BDD5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7" b="50060"/>
          <a:stretch/>
        </p:blipFill>
        <p:spPr bwMode="auto">
          <a:xfrm>
            <a:off x="214823" y="305663"/>
            <a:ext cx="2899632" cy="178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5421B-6767-829B-C0B4-6250AFEAD6C0}"/>
              </a:ext>
            </a:extLst>
          </p:cNvPr>
          <p:cNvSpPr/>
          <p:nvPr/>
        </p:nvSpPr>
        <p:spPr>
          <a:xfrm>
            <a:off x="161187" y="36886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33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5C884E14-5862-1361-648A-647EE50F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232802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62D72B-0E6A-E949-D24C-632D3E4D4025}"/>
              </a:ext>
            </a:extLst>
          </p:cNvPr>
          <p:cNvSpPr/>
          <p:nvPr/>
        </p:nvSpPr>
        <p:spPr>
          <a:xfrm>
            <a:off x="82200" y="470746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1700C6D0-7F95-9256-C472-1511B513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5" y="310871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8B4ED4BC-24DA-242F-DA21-18A55A50B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907976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EFD67-F9DF-0DB9-E7D2-F82C162A5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92" b="50149"/>
          <a:stretch/>
        </p:blipFill>
        <p:spPr bwMode="auto">
          <a:xfrm>
            <a:off x="242993" y="310871"/>
            <a:ext cx="2905328" cy="178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1DC6E2-0DD4-B421-7003-F3C39CE0C172}"/>
              </a:ext>
            </a:extLst>
          </p:cNvPr>
          <p:cNvSpPr/>
          <p:nvPr/>
        </p:nvSpPr>
        <p:spPr>
          <a:xfrm>
            <a:off x="170152" y="36886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8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06F55F51-583A-8903-FE10-EB25A6D4E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498569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5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6B14A6-2CFF-B9D0-073F-4F62361B8707}"/>
              </a:ext>
            </a:extLst>
          </p:cNvPr>
          <p:cNvSpPr txBox="1"/>
          <p:nvPr/>
        </p:nvSpPr>
        <p:spPr>
          <a:xfrm>
            <a:off x="4721290" y="2743201"/>
            <a:ext cx="3073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Supplement</a:t>
            </a:r>
          </a:p>
        </p:txBody>
      </p:sp>
    </p:spTree>
    <p:extLst>
      <p:ext uri="{BB962C8B-B14F-4D97-AF65-F5344CB8AC3E}">
        <p14:creationId xmlns:p14="http://schemas.microsoft.com/office/powerpoint/2010/main" val="345788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32FC7CA-D72E-CD37-B86A-55B155FCA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0"/>
            <a:ext cx="7048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>
            <a:extLst>
              <a:ext uri="{FF2B5EF4-FFF2-40B4-BE49-F238E27FC236}">
                <a16:creationId xmlns:a16="http://schemas.microsoft.com/office/drawing/2014/main" id="{42C9C902-45B5-B6AE-6DC7-E7FD8E25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r="14975"/>
          <a:stretch/>
        </p:blipFill>
        <p:spPr bwMode="auto">
          <a:xfrm>
            <a:off x="9547288" y="3671554"/>
            <a:ext cx="350758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B752E288-5E56-7D57-0B6E-C0E205940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6" r="14586"/>
          <a:stretch/>
        </p:blipFill>
        <p:spPr bwMode="auto">
          <a:xfrm>
            <a:off x="6044324" y="3671554"/>
            <a:ext cx="3507587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3E7229C-B543-095C-2163-357A9B0D5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3"/>
          <a:stretch/>
        </p:blipFill>
        <p:spPr bwMode="auto">
          <a:xfrm>
            <a:off x="1153384" y="3674070"/>
            <a:ext cx="485862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9D1861E8-C353-F526-8322-C670D6902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r="14296" b="29501"/>
          <a:stretch/>
        </p:blipFill>
        <p:spPr bwMode="auto">
          <a:xfrm>
            <a:off x="9584222" y="180900"/>
            <a:ext cx="3507586" cy="327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BCB1F41-87A9-2E44-DF7A-0FE6C395D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 r="14624" b="29501"/>
          <a:stretch/>
        </p:blipFill>
        <p:spPr bwMode="auto">
          <a:xfrm>
            <a:off x="6054398" y="180901"/>
            <a:ext cx="3507586" cy="327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25B9EF0-EF4C-5400-6B8A-0C0AF9CEE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6" b="29501"/>
          <a:stretch/>
        </p:blipFill>
        <p:spPr bwMode="auto">
          <a:xfrm>
            <a:off x="1171856" y="180902"/>
            <a:ext cx="4889817" cy="327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028208-E5E3-3F47-656E-92925F2DE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0848087" y="1741583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2258FB-8F53-C060-1089-F870E7D4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81" y="0"/>
            <a:ext cx="98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2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FCC22AE1-F248-53CF-D268-F22432B01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597181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4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4FF84-EC6D-0FAB-8E4E-A155DCCBA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0" y="1118297"/>
            <a:ext cx="12093379" cy="41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8EC707-11F1-FAC4-59C0-F47F8CEBADBA}"/>
              </a:ext>
            </a:extLst>
          </p:cNvPr>
          <p:cNvSpPr/>
          <p:nvPr/>
        </p:nvSpPr>
        <p:spPr>
          <a:xfrm>
            <a:off x="143935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335E03B-9FCD-442F-ACA0-ADE5BA5FB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1" y="503332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20C51F-1767-8A77-3132-880303A3E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21" b="49798"/>
          <a:stretch/>
        </p:blipFill>
        <p:spPr bwMode="auto">
          <a:xfrm>
            <a:off x="240838" y="507814"/>
            <a:ext cx="2895600" cy="1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DAFF64-9476-C6FB-D6D1-B52279D51AFB}"/>
              </a:ext>
            </a:extLst>
          </p:cNvPr>
          <p:cNvSpPr/>
          <p:nvPr/>
        </p:nvSpPr>
        <p:spPr>
          <a:xfrm>
            <a:off x="170152" y="53919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0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03941112-2126-4E7A-7FC1-8269C912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417886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76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1C2155-DF5E-DF88-33BD-62EB920CC6D0}"/>
              </a:ext>
            </a:extLst>
          </p:cNvPr>
          <p:cNvSpPr/>
          <p:nvPr/>
        </p:nvSpPr>
        <p:spPr>
          <a:xfrm>
            <a:off x="101600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4118D1A4-C781-4AAF-AC97-5B95E421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3" y="614682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97563-9D7A-EEE4-73E8-3FA6057AA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3" b="49559"/>
          <a:stretch/>
        </p:blipFill>
        <p:spPr bwMode="auto">
          <a:xfrm>
            <a:off x="259546" y="630883"/>
            <a:ext cx="2887066" cy="180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5B0598-6EEA-5FB8-FFA6-979CF7A3188E}"/>
              </a:ext>
            </a:extLst>
          </p:cNvPr>
          <p:cNvSpPr/>
          <p:nvPr/>
        </p:nvSpPr>
        <p:spPr>
          <a:xfrm>
            <a:off x="188082" y="548157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98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8592B473-CB2D-51B7-03AE-2A84ECF9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402571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2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050562-C241-F755-0F01-CDE671CA4700}"/>
              </a:ext>
            </a:extLst>
          </p:cNvPr>
          <p:cNvSpPr/>
          <p:nvPr/>
        </p:nvSpPr>
        <p:spPr>
          <a:xfrm>
            <a:off x="110067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8D87CEB6-41C1-665C-C1C7-CABB5CABE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521261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CF95AE-C057-DB4E-8D64-61B8019AD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01" b="49369"/>
          <a:stretch/>
        </p:blipFill>
        <p:spPr bwMode="auto">
          <a:xfrm>
            <a:off x="219037" y="507656"/>
            <a:ext cx="2864822" cy="181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37E3D8-6F5D-B606-BA19-47F207F96DE3}"/>
              </a:ext>
            </a:extLst>
          </p:cNvPr>
          <p:cNvSpPr/>
          <p:nvPr/>
        </p:nvSpPr>
        <p:spPr>
          <a:xfrm>
            <a:off x="146425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4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721CD06-53D8-6156-5868-6F2CC79E9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0"/>
            <a:ext cx="5622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B9334A2-1D27-5AA1-316D-31AA34D7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0"/>
            <a:ext cx="559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54D2DBF-3F79-2A37-37DB-352AB058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" y="504825"/>
            <a:ext cx="68484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67628BE-2CF9-5D1D-BF9C-DC29426A2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504825"/>
            <a:ext cx="63150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2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24FC2C-7F12-51B7-EE95-67205E49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5" y="667739"/>
            <a:ext cx="11953280" cy="52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9FA45B8B-2029-7C02-46A4-3C538221E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66" y="570662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66E949A-857A-C18A-A7F0-C08A798D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570662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76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25628</TotalTime>
  <Words>205</Words>
  <Application>Microsoft Office PowerPoint</Application>
  <PresentationFormat>Widescreen</PresentationFormat>
  <Paragraphs>105</Paragraphs>
  <Slides>44</Slides>
  <Notes>43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27</cp:revision>
  <dcterms:created xsi:type="dcterms:W3CDTF">2024-01-11T00:44:14Z</dcterms:created>
  <dcterms:modified xsi:type="dcterms:W3CDTF">2024-02-20T16:37:44Z</dcterms:modified>
</cp:coreProperties>
</file>